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9"/>
    <p:restoredTop sz="96299"/>
  </p:normalViewPr>
  <p:slideViewPr>
    <p:cSldViewPr snapToGrid="0" snapToObjects="1">
      <p:cViewPr varScale="1">
        <p:scale>
          <a:sx n="139" d="100"/>
          <a:sy n="139" d="100"/>
        </p:scale>
        <p:origin x="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B870F-14B7-FC41-880B-63B0C3DAF041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F2E94-AEF5-A043-8D71-E2F268DE1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04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vpc/latest/userguide/vpc-nat-gateway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extra reading: </a:t>
            </a:r>
            <a:r>
              <a:rPr lang="en-AU" dirty="0">
                <a:hlinkClick r:id="rId3"/>
              </a:rPr>
              <a:t>https://docs.aws.amazon.com/vpc/latest/userguide/vpc-nat-gateway.html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F2E94-AEF5-A043-8D71-E2F268DE11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8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25603-4044-1440-95C5-3454D0F5E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Route Tables &amp; NAT Gateways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63356-DAA1-6E4E-B265-DD741A2962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Directing Traffic</a:t>
            </a:r>
          </a:p>
        </p:txBody>
      </p:sp>
    </p:spTree>
    <p:extLst>
      <p:ext uri="{BB962C8B-B14F-4D97-AF65-F5344CB8AC3E}">
        <p14:creationId xmlns:p14="http://schemas.microsoft.com/office/powerpoint/2010/main" val="4003332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7348-299B-1E4A-9DB5-ACF0EB293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Route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9FF68-DA0C-694E-9A18-AB4E9E2F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38" y="2814638"/>
            <a:ext cx="2913062" cy="29130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C07C-F9C1-914B-86A6-1C10C0FF3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n-US" dirty="0"/>
              <a:t>Route traffic within your VPC, subnet, CIDR range, IGW</a:t>
            </a:r>
          </a:p>
          <a:p>
            <a:r>
              <a:rPr lang="en-US" dirty="0"/>
              <a:t>When you create a VPC you get a ‘Main’ route table by default</a:t>
            </a:r>
          </a:p>
          <a:p>
            <a:r>
              <a:rPr lang="en-US" dirty="0"/>
              <a:t>By default ’Main’ </a:t>
            </a:r>
            <a:r>
              <a:rPr lang="en-US" b="1" dirty="0"/>
              <a:t>doesn’t</a:t>
            </a:r>
            <a:r>
              <a:rPr lang="en-US" dirty="0"/>
              <a:t> allow traffic to/from the internet</a:t>
            </a:r>
          </a:p>
          <a:p>
            <a:r>
              <a:rPr lang="en-US" dirty="0"/>
              <a:t>You can create an additional route table for your public routes/subnet</a:t>
            </a:r>
          </a:p>
          <a:p>
            <a:r>
              <a:rPr lang="en-US" dirty="0"/>
              <a:t>Every subnet gets an associated route table (defaults to main, so don’t put your public routes in main)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9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2E64-04C6-2546-B490-9D9B9E1D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68E9C-917C-8944-BEFA-8F9A4398A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Destination</a:t>
            </a:r>
          </a:p>
          <a:p>
            <a:pPr marL="457200" lvl="1" indent="0">
              <a:buNone/>
            </a:pPr>
            <a:r>
              <a:rPr lang="en-US" i="1" dirty="0"/>
              <a:t>Defines WHAT traffic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C543A-A857-C14E-81F2-2CD35BC416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Target</a:t>
            </a:r>
          </a:p>
          <a:p>
            <a:pPr marL="457200" lvl="1" indent="0">
              <a:buNone/>
            </a:pPr>
            <a:r>
              <a:rPr lang="en-US" i="1" dirty="0"/>
              <a:t>Defines WHERE traffic can travel via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0DBBC5-9A7D-234E-AFFB-00E2E66D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88" y="3138839"/>
            <a:ext cx="5118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346E3-F737-594A-9EB1-9B8A5788E40C}"/>
              </a:ext>
            </a:extLst>
          </p:cNvPr>
          <p:cNvSpPr txBox="1"/>
          <p:nvPr/>
        </p:nvSpPr>
        <p:spPr>
          <a:xfrm>
            <a:off x="2481172" y="6410812"/>
            <a:ext cx="5069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0.0.0.0/0 represents all routes not already defined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25E34F-E630-5944-A6AE-73E67CBA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88" y="4802805"/>
            <a:ext cx="38989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16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12FCC-E920-E047-B15B-E8B8F1F2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24" y="786900"/>
            <a:ext cx="5651551" cy="5284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75543E-186E-9249-92E2-D8145F8A843F}"/>
              </a:ext>
            </a:extLst>
          </p:cNvPr>
          <p:cNvSpPr txBox="1"/>
          <p:nvPr/>
        </p:nvSpPr>
        <p:spPr>
          <a:xfrm>
            <a:off x="8921774" y="1225296"/>
            <a:ext cx="214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public subnet internet access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62FFE-338C-1341-BD95-85E0C02E4BFD}"/>
              </a:ext>
            </a:extLst>
          </p:cNvPr>
          <p:cNvSpPr txBox="1"/>
          <p:nvPr/>
        </p:nvSpPr>
        <p:spPr>
          <a:xfrm>
            <a:off x="8921773" y="5116525"/>
            <a:ext cx="21424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private subnet access to their on-prem infra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7E2BA5-7A43-ED41-93ED-1F188D9A8BA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8769096" y="1748516"/>
            <a:ext cx="1223911" cy="92153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4E5746-87BD-D74A-8B48-DA575421F830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769096" y="4919472"/>
            <a:ext cx="1223910" cy="197053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51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348E-E1C9-EC44-822D-CE053CBD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NATGW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ACED-BBA8-694A-A139-A524C226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Address Translation – translates private IP’s to IP’s that the internet can understand</a:t>
            </a:r>
          </a:p>
          <a:p>
            <a:r>
              <a:rPr lang="en-US" dirty="0"/>
              <a:t>Managed by AWS</a:t>
            </a:r>
          </a:p>
          <a:p>
            <a:r>
              <a:rPr lang="en-US" dirty="0"/>
              <a:t>Sits in the </a:t>
            </a:r>
            <a:r>
              <a:rPr lang="en-US" b="1" dirty="0"/>
              <a:t>Public</a:t>
            </a:r>
            <a:r>
              <a:rPr lang="en-US" dirty="0"/>
              <a:t> subnet with an EIP (Elastic IP) or a public 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8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6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56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8D6BB6-F772-4345-9177-B5FC8689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079" y="786900"/>
            <a:ext cx="6975842" cy="5284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EB035F-BDF6-AB4B-8DE4-A0627BE18BBC}"/>
              </a:ext>
            </a:extLst>
          </p:cNvPr>
          <p:cNvSpPr txBox="1"/>
          <p:nvPr/>
        </p:nvSpPr>
        <p:spPr>
          <a:xfrm>
            <a:off x="8921773" y="5116525"/>
            <a:ext cx="2540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private subnet access to the internet via the NATGW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8AB8AA-C3FF-4F46-B86A-1F328587AB1E}"/>
              </a:ext>
            </a:extLst>
          </p:cNvPr>
          <p:cNvCxnSpPr>
            <a:cxnSpLocks/>
          </p:cNvCxnSpPr>
          <p:nvPr/>
        </p:nvCxnSpPr>
        <p:spPr>
          <a:xfrm flipH="1" flipV="1">
            <a:off x="9388549" y="4657060"/>
            <a:ext cx="604457" cy="45946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1B1B039-C891-D242-8110-9F08EAECA3EF}"/>
              </a:ext>
            </a:extLst>
          </p:cNvPr>
          <p:cNvSpPr/>
          <p:nvPr/>
        </p:nvSpPr>
        <p:spPr>
          <a:xfrm>
            <a:off x="4692502" y="1743740"/>
            <a:ext cx="1449572" cy="1318437"/>
          </a:xfrm>
          <a:prstGeom prst="ellipse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4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759E-961F-1A4D-B13B-61969911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creating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1AF3A-0B13-0B4D-A6DF-497D51D8F4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Your Public Subnets routes internet traffic via your Internet Gateway (</a:t>
            </a:r>
            <a:r>
              <a:rPr lang="en-AU" b="1" dirty="0"/>
              <a:t>Public</a:t>
            </a:r>
            <a:r>
              <a:rPr lang="en-AU" dirty="0"/>
              <a:t> Route Table)</a:t>
            </a:r>
          </a:p>
          <a:p>
            <a:r>
              <a:rPr lang="en-AU" dirty="0"/>
              <a:t>Your </a:t>
            </a:r>
            <a:r>
              <a:rPr lang="en-AU"/>
              <a:t>Private Subnets </a:t>
            </a:r>
            <a:r>
              <a:rPr lang="en-AU" dirty="0"/>
              <a:t>routes internet traffic via your NAT Gateway, which then forwards traffic out the Internet Gateway (Main/Default or </a:t>
            </a:r>
            <a:r>
              <a:rPr lang="en-AU" b="1" dirty="0"/>
              <a:t>Private</a:t>
            </a:r>
            <a:r>
              <a:rPr lang="en-AU" dirty="0"/>
              <a:t> Route Table)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6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74F748-44F2-8748-8F8D-5C2190D6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642334"/>
            <a:ext cx="10905066" cy="4907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32DD9-946C-6D48-89D5-50F657E6DB77}"/>
              </a:ext>
            </a:extLst>
          </p:cNvPr>
          <p:cNvSpPr txBox="1"/>
          <p:nvPr/>
        </p:nvSpPr>
        <p:spPr>
          <a:xfrm>
            <a:off x="5235387" y="544168"/>
            <a:ext cx="1721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Activity!</a:t>
            </a:r>
          </a:p>
        </p:txBody>
      </p:sp>
    </p:spTree>
    <p:extLst>
      <p:ext uri="{BB962C8B-B14F-4D97-AF65-F5344CB8AC3E}">
        <p14:creationId xmlns:p14="http://schemas.microsoft.com/office/powerpoint/2010/main" val="31430983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19180</TotalTime>
  <Words>236</Words>
  <Application>Microsoft Macintosh PowerPoint</Application>
  <PresentationFormat>Widescreen</PresentationFormat>
  <Paragraphs>27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Wingdings 2</vt:lpstr>
      <vt:lpstr>Quotable</vt:lpstr>
      <vt:lpstr>Route Tables &amp; NAT Gateways</vt:lpstr>
      <vt:lpstr>Route Tables</vt:lpstr>
      <vt:lpstr>Example</vt:lpstr>
      <vt:lpstr>PowerPoint Presentation</vt:lpstr>
      <vt:lpstr>NATGW</vt:lpstr>
      <vt:lpstr>PowerPoint Presentation</vt:lpstr>
      <vt:lpstr>What are we creating today?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 Tables &amp; NAT Gateways</dc:title>
  <dc:creator>Franca Moretto</dc:creator>
  <cp:lastModifiedBy>Franca Moretto</cp:lastModifiedBy>
  <cp:revision>20</cp:revision>
  <dcterms:created xsi:type="dcterms:W3CDTF">2020-04-11T02:52:24Z</dcterms:created>
  <dcterms:modified xsi:type="dcterms:W3CDTF">2020-06-04T10:45:19Z</dcterms:modified>
</cp:coreProperties>
</file>